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9144000"/>
  <p:notesSz cx="6858000" cy="9144000"/>
  <p:embeddedFontLst>
    <p:embeddedFont>
      <p:font typeface="Abril Fatface"/>
      <p:regular r:id="rId17"/>
    </p:embeddedFont>
    <p:embeddedFont>
      <p:font typeface="Helvetica Neue"/>
      <p:regular r:id="rId18"/>
      <p:bold r:id="rId19"/>
      <p:italic r:id="rId20"/>
      <p:boldItalic r:id="rId21"/>
    </p:embeddedFon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hhctUBq6nszrs9JHz0D7k5h7m6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CenturyGothic-regular.fntdata"/><Relationship Id="rId21" Type="http://schemas.openxmlformats.org/officeDocument/2006/relationships/font" Target="fonts/HelveticaNeue-boldItalic.fntdata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brilFatface-regular.fntdata"/><Relationship Id="rId16" Type="http://schemas.openxmlformats.org/officeDocument/2006/relationships/slide" Target="slides/slide12.xml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7ce2050b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87ce2050b9_0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7ce2050b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87ce2050b9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7ce2050b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87ce2050b9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" name="Google Shape;16;p11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11"/>
          <p:cNvSpPr txBox="1"/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subTitle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8" name="Google Shape;78;p20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3" name="Google Shape;23;p12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12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0" name="Google Shape;30;p13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13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7" name="Google Shape;37;p14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5" name="Google Shape;45;p15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5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55" name="Google Shape;55;p16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16"/>
          <p:cNvSpPr txBox="1"/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 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sk ID=&#10;Mask position=bottom, center&#10;Mask family= brushstroke, landscape, wide" id="65" name="Google Shape;65;p18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0" name="Google Shape;70;p19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9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1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frcteam2080@gmail.com" TargetMode="External"/><Relationship Id="rId4" Type="http://schemas.openxmlformats.org/officeDocument/2006/relationships/hyperlink" Target="http://www.torbotics2080.org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/>
          <p:nvPr>
            <p:ph type="ctrTitle"/>
          </p:nvPr>
        </p:nvSpPr>
        <p:spPr>
          <a:xfrm>
            <a:off x="711027" y="843324"/>
            <a:ext cx="81447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b="1" lang="en-US" sz="6000"/>
              <a:t>FRC Entrepreneurship</a:t>
            </a:r>
            <a:endParaRPr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TEAM 2080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06" name="Google Shape;10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378" y="4131092"/>
            <a:ext cx="3671886" cy="156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Entrepreneurship Judging: What to Expect</a:t>
            </a:r>
            <a:endParaRPr/>
          </a:p>
        </p:txBody>
      </p:sp>
      <p:sp>
        <p:nvSpPr>
          <p:cNvPr id="192" name="Google Shape;192;p8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8"/>
          <p:cNvSpPr txBox="1"/>
          <p:nvPr/>
        </p:nvSpPr>
        <p:spPr>
          <a:xfrm>
            <a:off x="259075" y="1405300"/>
            <a:ext cx="86640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4" name="Google Shape;194;p8"/>
          <p:cNvSpPr txBox="1"/>
          <p:nvPr/>
        </p:nvSpPr>
        <p:spPr>
          <a:xfrm>
            <a:off x="115325" y="1405300"/>
            <a:ext cx="5428500" cy="4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Prior to the event, work with your team to develop some main talking points.  How do you think your team stands out?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You will turn in your business plan once you get to your event. Make sure to follow the award guidelines for this each year.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Know your team stats &amp; be prepared to create an open dialogue with judges.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Look for clear ways to graphically sum up your key points to include in your business plan. These will be a great reference point.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400" y="1104894"/>
            <a:ext cx="3219675" cy="2414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7ce2050b9_0_13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Entrepreneurship Judging: What to Expect</a:t>
            </a:r>
            <a:endParaRPr/>
          </a:p>
        </p:txBody>
      </p:sp>
      <p:sp>
        <p:nvSpPr>
          <p:cNvPr id="201" name="Google Shape;201;g87ce2050b9_0_13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g87ce2050b9_0_13"/>
          <p:cNvSpPr txBox="1"/>
          <p:nvPr/>
        </p:nvSpPr>
        <p:spPr>
          <a:xfrm>
            <a:off x="259075" y="1405300"/>
            <a:ext cx="86640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3" name="Google Shape;203;g87ce2050b9_0_13"/>
          <p:cNvSpPr txBox="1"/>
          <p:nvPr/>
        </p:nvSpPr>
        <p:spPr>
          <a:xfrm>
            <a:off x="3318650" y="1231975"/>
            <a:ext cx="5825400" cy="54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Make sure you can answer the following: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AutoNum type="arabicPeriod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How is your business plan organized?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AutoNum type="arabicPeriod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How does your team make decisions &amp; divide the workload?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AutoNum type="arabicPeriod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How does your team retain active engagement from students, mentors, and sponsors?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AutoNum type="arabicPeriod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How do you recruit &amp; train new members &amp; keep from losing team knowledge/skills as seniors graduate?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AutoNum type="arabicPeriod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How does your team celebrate successes &amp; document lessons learned to keep from making repeated mistakes?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4" name="Google Shape;204;g87ce2050b9_0_13"/>
          <p:cNvPicPr preferRelativeResize="0"/>
          <p:nvPr/>
        </p:nvPicPr>
        <p:blipFill rotWithShape="1">
          <a:blip r:embed="rId3">
            <a:alphaModFix/>
          </a:blip>
          <a:srcRect b="15299" l="14994" r="0" t="8735"/>
          <a:stretch/>
        </p:blipFill>
        <p:spPr>
          <a:xfrm>
            <a:off x="259075" y="1930075"/>
            <a:ext cx="3400725" cy="22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87ce2050b9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75" y="4420799"/>
            <a:ext cx="3400726" cy="188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211" name="Google Shape;211;p9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lesson was written by FRC 2080 for FRCTutorials.com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You can contact the author at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frcteam2080@gmail.com</a:t>
            </a:r>
            <a:r>
              <a:rPr lang="en-US" sz="1600"/>
              <a:t> or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www.torbotics2080.org</a:t>
            </a:r>
            <a:r>
              <a:rPr lang="en-US" sz="1600"/>
              <a:t> </a:t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More lessons for FIRST Robotics Competition are available at www.FRCtutorials.com</a:t>
            </a:r>
            <a:endParaRPr sz="1600"/>
          </a:p>
        </p:txBody>
      </p:sp>
      <p:sp>
        <p:nvSpPr>
          <p:cNvPr id="212" name="Google Shape;212;p9"/>
          <p:cNvSpPr/>
          <p:nvPr/>
        </p:nvSpPr>
        <p:spPr>
          <a:xfrm>
            <a:off x="1420566" y="5157859"/>
            <a:ext cx="7464353" cy="43088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0" lang="en-US" sz="14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13" name="Google Shape;213;p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8">
            <a:alphaModFix/>
          </a:blip>
          <a:srcRect b="23154" l="0" r="0" t="11272"/>
          <a:stretch/>
        </p:blipFill>
        <p:spPr>
          <a:xfrm>
            <a:off x="2176500" y="2090650"/>
            <a:ext cx="4948424" cy="15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>
            <p:ph type="title"/>
          </p:nvPr>
        </p:nvSpPr>
        <p:spPr>
          <a:xfrm>
            <a:off x="240000" y="267100"/>
            <a:ext cx="86640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Why is entrepreneurship important?</a:t>
            </a:r>
            <a:endParaRPr/>
          </a:p>
        </p:txBody>
      </p:sp>
      <p:sp>
        <p:nvSpPr>
          <p:cNvPr id="112" name="Google Shape;112;p2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259075" y="1405300"/>
            <a:ext cx="5592600" cy="5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4" name="Google Shape;114;p2"/>
          <p:cNvSpPr txBox="1"/>
          <p:nvPr/>
        </p:nvSpPr>
        <p:spPr>
          <a:xfrm>
            <a:off x="259075" y="1503400"/>
            <a:ext cx="5284800" cy="4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No team can exist solely on its own.  We are all part of a larger community &amp; region.  We must learn how to run our team like a business to sustain financially and grow support.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i="1" lang="en-US" sz="1800">
                <a:latin typeface="Century Gothic"/>
                <a:ea typeface="Century Gothic"/>
                <a:cs typeface="Century Gothic"/>
                <a:sym typeface="Century Gothic"/>
              </a:rPr>
              <a:t>FIRST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’s mission centers on the recognition that we #BuildBetterTogether. It’s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important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to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build strong, supportive relationships within your team &amp;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with those in your community.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How do you want to be known by your community?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Having a well thought out plan for running your team is vital to ensure your program becomes self-sustaining, builds a clear identity, &amp; overall enthusiasm.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00" y="1118508"/>
            <a:ext cx="3336600" cy="238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000" y="3679912"/>
            <a:ext cx="3336599" cy="2502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What does successful entrepreneurship look like?</a:t>
            </a:r>
            <a:endParaRPr/>
          </a:p>
        </p:txBody>
      </p:sp>
      <p:cxnSp>
        <p:nvCxnSpPr>
          <p:cNvPr id="122" name="Google Shape;122;p3"/>
          <p:cNvCxnSpPr/>
          <p:nvPr/>
        </p:nvCxnSpPr>
        <p:spPr>
          <a:xfrm>
            <a:off x="5824330" y="4547124"/>
            <a:ext cx="288235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3" name="Google Shape;123;p3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5575100" y="4263850"/>
            <a:ext cx="1103700" cy="90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259075" y="1405300"/>
            <a:ext cx="86640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26" name="Google Shape;126;p3"/>
          <p:cNvSpPr txBox="1"/>
          <p:nvPr/>
        </p:nvSpPr>
        <p:spPr>
          <a:xfrm>
            <a:off x="704100" y="1405300"/>
            <a:ext cx="7735800" cy="5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At the beginning of each season (prior to game release), teams should sit down and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analyze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what was successful and not from the previous season. This is a great way to help review prior procedures &amp; protocol &amp; to give input to make changes.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 successful business plan is one that truly represents your team &amp; becomes a resource when going out to engage your community. It should include the team’s mission, vision &amp; defined goals &amp; how you manage &amp; track progress toward achieving your ongoing objectives.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Successful entrepreneurship involves selling your team as a product worthy of investment.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What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would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companies have to gain by helping you?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What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would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companies get in return?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Set up ways to reward your sponsors. (Ex: company logo recognition on your team’s sponsor banner, published materials, season shirt, robot decal, etc.)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>
            <p:ph type="title"/>
          </p:nvPr>
        </p:nvSpPr>
        <p:spPr>
          <a:xfrm>
            <a:off x="3100477" y="180325"/>
            <a:ext cx="47715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Engaging Sponsors</a:t>
            </a:r>
            <a:endParaRPr/>
          </a:p>
        </p:txBody>
      </p:sp>
      <p:sp>
        <p:nvSpPr>
          <p:cNvPr id="132" name="Google Shape;132;p4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4"/>
          <p:cNvSpPr txBox="1"/>
          <p:nvPr/>
        </p:nvSpPr>
        <p:spPr>
          <a:xfrm>
            <a:off x="3100475" y="1010925"/>
            <a:ext cx="5898900" cy="5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</a:rPr>
              <a:t>To engage potential sponsors you will need:</a:t>
            </a:r>
            <a:endParaRPr b="1" sz="2100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Confidence </a:t>
            </a:r>
            <a:endParaRPr sz="2000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Tell them the WWE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</a:rPr>
              <a:t>Confidence</a:t>
            </a:r>
            <a:endParaRPr sz="2000" u="sng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Be calm, collected &amp; most importantly yourself. </a:t>
            </a:r>
            <a:endParaRPr sz="2000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Have a good foundation/outline of what you want to say.</a:t>
            </a:r>
            <a:endParaRPr sz="2000">
              <a:solidFill>
                <a:schemeClr val="dk1"/>
              </a:solidFill>
            </a:endParaRPr>
          </a:p>
          <a:p>
            <a:pPr indent="-228600" lvl="0" marL="9715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-Have talking points involving your mission </a:t>
            </a:r>
            <a:endParaRPr sz="2000">
              <a:solidFill>
                <a:schemeClr val="dk1"/>
              </a:solidFill>
            </a:endParaRPr>
          </a:p>
          <a:p>
            <a:pPr indent="-228600" lvl="0" marL="9715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-Plan an opening statement to get going.</a:t>
            </a:r>
            <a:endParaRPr sz="2000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For practice, have someone ask you questions sponsors might ask.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</a:rPr>
              <a:t>WWE</a:t>
            </a:r>
            <a:endParaRPr sz="2000" u="sng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rgbClr val="FF0000"/>
                </a:solidFill>
              </a:rPr>
              <a:t>W</a:t>
            </a:r>
            <a:r>
              <a:rPr lang="en-US" sz="2000">
                <a:solidFill>
                  <a:schemeClr val="dk1"/>
                </a:solidFill>
              </a:rPr>
              <a:t>hy should they sponsor your team?</a:t>
            </a:r>
            <a:endParaRPr sz="2000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rgbClr val="FF0000"/>
                </a:solidFill>
              </a:rPr>
              <a:t>W</a:t>
            </a:r>
            <a:r>
              <a:rPr lang="en-US" sz="2000">
                <a:solidFill>
                  <a:schemeClr val="dk1"/>
                </a:solidFill>
              </a:rPr>
              <a:t>hat will they gain in sponsoring your team?</a:t>
            </a:r>
            <a:endParaRPr sz="2000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What is your </a:t>
            </a:r>
            <a:r>
              <a:rPr lang="en-US" sz="2000">
                <a:solidFill>
                  <a:srgbClr val="FF0000"/>
                </a:solidFill>
              </a:rPr>
              <a:t>E</a:t>
            </a:r>
            <a:r>
              <a:rPr lang="en-US" sz="2000">
                <a:solidFill>
                  <a:schemeClr val="dk1"/>
                </a:solidFill>
              </a:rPr>
              <a:t>nd goal?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34" name="Google Shape;1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75" y="3302300"/>
            <a:ext cx="2483650" cy="331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4">
            <a:alphaModFix/>
          </a:blip>
          <a:srcRect b="8742" l="0" r="0" t="0"/>
          <a:stretch/>
        </p:blipFill>
        <p:spPr>
          <a:xfrm>
            <a:off x="396275" y="303525"/>
            <a:ext cx="2414650" cy="273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type="title"/>
          </p:nvPr>
        </p:nvSpPr>
        <p:spPr>
          <a:xfrm>
            <a:off x="1358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Tracking &amp; Reporting Metrics</a:t>
            </a:r>
            <a:endParaRPr/>
          </a:p>
        </p:txBody>
      </p:sp>
      <p:sp>
        <p:nvSpPr>
          <p:cNvPr id="141" name="Google Shape;141;p5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135875" y="1211425"/>
            <a:ext cx="5346300" cy="5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Why is it important to track team stats?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To provide concrete data to your current &amp; potential sponsors</a:t>
            </a:r>
            <a:endParaRPr sz="2000">
              <a:solidFill>
                <a:schemeClr val="dk1"/>
              </a:solidFill>
            </a:endParaRPr>
          </a:p>
          <a:p>
            <a:pPr indent="-228600" lvl="0" marL="1428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-It better informs their investment.</a:t>
            </a:r>
            <a:endParaRPr sz="2000">
              <a:solidFill>
                <a:schemeClr val="dk1"/>
              </a:solidFill>
            </a:endParaRPr>
          </a:p>
          <a:p>
            <a:pPr indent="-228600" lvl="0" marL="1428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It allows future members a better understanding of the team’s history.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It allows you to gauge team progress in completing both long &amp; short term initiatives &amp; make more informed decisions when planning the team’s sustainability. 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It helps instill a sense of accountability throughout the team.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1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It helps you to better define the team’s strengths &amp; areas of improvement.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3" name="Google Shape;1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375" y="1369863"/>
            <a:ext cx="3233825" cy="242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375" y="4060181"/>
            <a:ext cx="3233825" cy="2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7ce2050b9_0_7"/>
          <p:cNvSpPr txBox="1"/>
          <p:nvPr>
            <p:ph type="title"/>
          </p:nvPr>
        </p:nvSpPr>
        <p:spPr>
          <a:xfrm>
            <a:off x="240005" y="139250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Tracking &amp; Reporting Metrics</a:t>
            </a:r>
            <a:endParaRPr/>
          </a:p>
        </p:txBody>
      </p:sp>
      <p:sp>
        <p:nvSpPr>
          <p:cNvPr id="150" name="Google Shape;150;g87ce2050b9_0_7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g87ce2050b9_0_7"/>
          <p:cNvSpPr txBox="1"/>
          <p:nvPr/>
        </p:nvSpPr>
        <p:spPr>
          <a:xfrm>
            <a:off x="4549413" y="1003388"/>
            <a:ext cx="44223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</a:rPr>
              <a:t>What to record: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Income/Expenses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Events (attendance &amp; survey data/participant feedback).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Team demographics &amp; progress on team initiatives.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Information on sponsors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D</a:t>
            </a:r>
            <a:r>
              <a:rPr lang="en-US" sz="2000">
                <a:solidFill>
                  <a:schemeClr val="dk1"/>
                </a:solidFill>
              </a:rPr>
              <a:t>ata on marketing effectiveness.</a:t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52" name="Google Shape;152;g87ce2050b9_0_7"/>
          <p:cNvPicPr preferRelativeResize="0"/>
          <p:nvPr/>
        </p:nvPicPr>
        <p:blipFill rotWithShape="1">
          <a:blip r:embed="rId3">
            <a:alphaModFix/>
          </a:blip>
          <a:srcRect b="12624" l="0" r="0" t="26063"/>
          <a:stretch/>
        </p:blipFill>
        <p:spPr>
          <a:xfrm>
            <a:off x="329800" y="4763650"/>
            <a:ext cx="4034450" cy="18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87ce2050b9_0_7"/>
          <p:cNvPicPr preferRelativeResize="0"/>
          <p:nvPr/>
        </p:nvPicPr>
        <p:blipFill rotWithShape="1">
          <a:blip r:embed="rId4">
            <a:alphaModFix/>
          </a:blip>
          <a:srcRect b="13242" l="5228" r="5389" t="5111"/>
          <a:stretch/>
        </p:blipFill>
        <p:spPr>
          <a:xfrm>
            <a:off x="5194850" y="4586075"/>
            <a:ext cx="2967181" cy="20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87ce2050b9_0_7"/>
          <p:cNvPicPr preferRelativeResize="0"/>
          <p:nvPr/>
        </p:nvPicPr>
        <p:blipFill rotWithShape="1">
          <a:blip r:embed="rId5">
            <a:alphaModFix/>
          </a:blip>
          <a:srcRect b="13892" l="0" r="0" t="22029"/>
          <a:stretch/>
        </p:blipFill>
        <p:spPr>
          <a:xfrm>
            <a:off x="329800" y="2647225"/>
            <a:ext cx="4034450" cy="193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87ce2050b9_0_7"/>
          <p:cNvPicPr preferRelativeResize="0"/>
          <p:nvPr/>
        </p:nvPicPr>
        <p:blipFill rotWithShape="1">
          <a:blip r:embed="rId6">
            <a:alphaModFix/>
          </a:blip>
          <a:srcRect b="27178" l="33065" r="20571" t="50354"/>
          <a:stretch/>
        </p:blipFill>
        <p:spPr>
          <a:xfrm>
            <a:off x="329800" y="1003400"/>
            <a:ext cx="4034450" cy="1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3678052" y="180325"/>
            <a:ext cx="51192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Focus on Marketing</a:t>
            </a:r>
            <a:endParaRPr/>
          </a:p>
        </p:txBody>
      </p:sp>
      <p:sp>
        <p:nvSpPr>
          <p:cNvPr id="161" name="Google Shape;161;p6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3552200" y="920125"/>
            <a:ext cx="5370900" cy="5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To market successfully, you need a strategy: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How will you put your team out there?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Face-to-Face</a:t>
            </a:r>
            <a:r>
              <a:rPr lang="en-US" sz="2000">
                <a:solidFill>
                  <a:schemeClr val="dk1"/>
                </a:solidFill>
              </a:rPr>
              <a:t> vs. Online Marketing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Face-to-Face Marketing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Make flyers, </a:t>
            </a:r>
            <a:r>
              <a:rPr lang="en-US" sz="2000"/>
              <a:t>brochures, business cards, or any other media to hand to businesses.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Meet &amp; develop a relationship with individuals at local businesses.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Become a fixture at local events. </a:t>
            </a:r>
            <a:r>
              <a:rPr lang="en-US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Online Marketing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Make a Website (Google Sites or another site can aid in creating a website)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Regular social media (All platforms)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Newspaper articles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Live &amp; recorded radio slots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 b="16694" l="3993" r="0" t="0"/>
          <a:stretch/>
        </p:blipFill>
        <p:spPr>
          <a:xfrm>
            <a:off x="369600" y="4535475"/>
            <a:ext cx="3117801" cy="20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4">
            <a:alphaModFix/>
          </a:blip>
          <a:srcRect b="2856" l="3993" r="0" t="0"/>
          <a:stretch/>
        </p:blipFill>
        <p:spPr>
          <a:xfrm>
            <a:off x="369600" y="2583300"/>
            <a:ext cx="3117799" cy="177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5">
            <a:alphaModFix/>
          </a:blip>
          <a:srcRect b="9429" l="6349" r="0" t="9421"/>
          <a:stretch/>
        </p:blipFill>
        <p:spPr>
          <a:xfrm>
            <a:off x="369600" y="377825"/>
            <a:ext cx="3117800" cy="20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/>
          <p:nvPr>
            <p:ph type="title"/>
          </p:nvPr>
        </p:nvSpPr>
        <p:spPr>
          <a:xfrm>
            <a:off x="259080" y="393550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Tips for Team Implementation</a:t>
            </a:r>
            <a:endParaRPr/>
          </a:p>
        </p:txBody>
      </p:sp>
      <p:sp>
        <p:nvSpPr>
          <p:cNvPr id="171" name="Google Shape;171;p7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259075" y="1405300"/>
            <a:ext cx="86640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259075" y="1622100"/>
            <a:ext cx="55107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Reach out into the business community to learn more about marketing &amp; developing a strong business plan.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We’ve had the head of our local Small Business Development Center speak with us &amp; provide feedback on existing marketing materials.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purpose of everything you create should be to engage sponsors &amp; community support, not for the sole aim of winning an award. Your plan will be more meaningful if it serves a tangible purpose &amp; engages the entire team.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 b="4686" l="0" r="0" t="8038"/>
          <a:stretch/>
        </p:blipFill>
        <p:spPr>
          <a:xfrm>
            <a:off x="6200975" y="3799000"/>
            <a:ext cx="2381800" cy="2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4">
            <a:alphaModFix/>
          </a:blip>
          <a:srcRect b="0" l="5855" r="0" t="11870"/>
          <a:stretch/>
        </p:blipFill>
        <p:spPr>
          <a:xfrm>
            <a:off x="5954550" y="1405300"/>
            <a:ext cx="2968476" cy="2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7ce2050b9_0_0"/>
          <p:cNvSpPr txBox="1"/>
          <p:nvPr>
            <p:ph type="title"/>
          </p:nvPr>
        </p:nvSpPr>
        <p:spPr>
          <a:xfrm>
            <a:off x="240005" y="10607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Tips for Team Implementation</a:t>
            </a:r>
            <a:endParaRPr/>
          </a:p>
        </p:txBody>
      </p:sp>
      <p:sp>
        <p:nvSpPr>
          <p:cNvPr id="181" name="Google Shape;181;g87ce2050b9_0_0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g87ce2050b9_0_0"/>
          <p:cNvSpPr txBox="1"/>
          <p:nvPr/>
        </p:nvSpPr>
        <p:spPr>
          <a:xfrm>
            <a:off x="259075" y="1405300"/>
            <a:ext cx="86640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g87ce2050b9_0_0"/>
          <p:cNvSpPr txBox="1"/>
          <p:nvPr/>
        </p:nvSpPr>
        <p:spPr>
          <a:xfrm>
            <a:off x="3860200" y="845875"/>
            <a:ext cx="5194800" cy="58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Keep your mission simple &amp; relatable.  Your vision should represent who you are &amp; what you envision for your community. Our mission is summed up in 3 words: #PutSTEM</a:t>
            </a:r>
            <a:r>
              <a:rPr i="1" lang="en-US" sz="2000">
                <a:solidFill>
                  <a:schemeClr val="dk1"/>
                </a:solidFill>
              </a:rPr>
              <a:t>FIRST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Make sure the ongoing development of your plan is part of weekly meetings so everyone is aware of progress &amp; gives input.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Your sponsors are your constituents. You want their input as well.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84" name="Google Shape;184;g87ce2050b9_0_0"/>
          <p:cNvPicPr preferRelativeResize="0"/>
          <p:nvPr/>
        </p:nvPicPr>
        <p:blipFill rotWithShape="1">
          <a:blip r:embed="rId3">
            <a:alphaModFix/>
          </a:blip>
          <a:srcRect b="4891" l="0" r="0" t="7596"/>
          <a:stretch/>
        </p:blipFill>
        <p:spPr>
          <a:xfrm>
            <a:off x="492800" y="845887"/>
            <a:ext cx="3230175" cy="283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87ce2050b9_0_0"/>
          <p:cNvPicPr preferRelativeResize="0"/>
          <p:nvPr/>
        </p:nvPicPr>
        <p:blipFill rotWithShape="1">
          <a:blip r:embed="rId4">
            <a:alphaModFix/>
          </a:blip>
          <a:srcRect b="0" l="0" r="0" t="22696"/>
          <a:stretch/>
        </p:blipFill>
        <p:spPr>
          <a:xfrm>
            <a:off x="4844500" y="4797100"/>
            <a:ext cx="2978550" cy="1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87ce2050b9_0_0"/>
          <p:cNvPicPr preferRelativeResize="0"/>
          <p:nvPr/>
        </p:nvPicPr>
        <p:blipFill rotWithShape="1">
          <a:blip r:embed="rId5">
            <a:alphaModFix/>
          </a:blip>
          <a:srcRect b="0" l="14209" r="10003" t="17498"/>
          <a:stretch/>
        </p:blipFill>
        <p:spPr>
          <a:xfrm>
            <a:off x="492800" y="3886600"/>
            <a:ext cx="3230175" cy="26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2020-03-03T17:05:41Z</dcterms:created>
  <dc:creator>Srinivasan Seshan</dc:creator>
</cp:coreProperties>
</file>